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87"/>
    <p:restoredTop sz="94586"/>
  </p:normalViewPr>
  <p:slideViewPr>
    <p:cSldViewPr snapToGrid="0" snapToObjects="1">
      <p:cViewPr varScale="1">
        <p:scale>
          <a:sx n="103" d="100"/>
          <a:sy n="103" d="100"/>
        </p:scale>
        <p:origin x="18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4112B-0259-5E40-BC85-C2CE97B246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76F333-5D9F-5848-AF0A-338AEEF66E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DEB54-2D84-404A-B1B3-840478F1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EE481-5FB1-D348-9047-652FD4F21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EFDD3-CD98-F642-A3F3-76F1F6E34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335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CAE75-A9B5-9747-A564-D571A1189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CEAB20-AE31-5F4E-B551-5EDF7B936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38223-1E43-2C4A-B07F-4196AEC18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4264-BB3E-4E49-A624-EB270266D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730E6-94A1-054E-8F4E-1387CCFBA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6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DBC465-299A-2D40-A892-47F58FA253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8633EF-B522-E843-822B-86C4E29F38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390BE-DEDC-DE44-9649-6E6B7C750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C6D44-4ADF-2942-826B-412E8FEAB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26FA7-76FB-5642-A71F-DD925F7F5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903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DCBD8-55E3-F64E-8D43-B48F11795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574F2-8AB6-8E4A-B95E-5195C6A58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238A8-0370-574C-942F-A12D70CFA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CC9C1-EBE8-6F4D-AB7B-22D4209C5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0C101-7813-1449-BAA6-4A4F42D18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67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7A678-9D9C-D34A-B339-501066D12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8CEE84-C6F1-8049-B05D-C91F9EE69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89637-ADA3-304F-89ED-F5CD10A79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0BD6A-E5D7-6B47-8D36-B9B86848C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FFF7C-B261-D342-A0AE-9C39C97EC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36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D7596-F159-2A4A-8F20-34AA6CA79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0656B-7066-C347-9361-61B250AD81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65C06-D91E-B846-8EF2-F0CBB94D82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92133C-E467-554A-AE00-34ACC0359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E4929-71C3-2A43-A002-0F6D4B42A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EFEF2-67AF-AA41-8132-6D1426993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1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00D08-6825-7749-82F8-E7C5DB724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13132-76C6-DC4E-9E63-0107F2CD3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2CDE5-447F-4E40-A8E7-BB558E404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57C20F-7076-E841-B02E-D78598201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799577-E9B9-F440-84AC-AD23F3A3CA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0108D5-D6AC-B94A-8E8D-4164DB764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BF3D83-D76E-C442-B71D-731D56446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E797C1-EB23-D349-A21A-F419D9C71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592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C6C41-A528-D845-8888-A437C8E3E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503CE4-0040-FC4E-A15B-EECF103BA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820E54-B5EC-5B4E-B2BA-0B0D4CE2B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3A7128-7BE6-2344-9970-F2BB2038A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85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DC50DF-CD4F-4D4A-A7E4-0E6A49FD9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FDDB0E-B3C0-D94A-A268-B59CE4435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DACBC-3095-B645-9681-C067951DC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893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1AE4C-E3E7-DE40-8230-53D5337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57B25-8536-864E-AA29-EBD4AF5CE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07A0C3-2F3A-9940-9B17-7BD8193576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F0FF8-BEE1-5042-AA44-7081A1A90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F2C75A-8762-464A-BFA1-0BD99F1D9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1E6EF7-A558-4F40-8C6B-7479CA389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41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B4989-26BB-044A-937E-F0FABE269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BA7267-6404-6F42-8BF8-527CF6F55F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6A922A-9AB3-3944-81ED-72E909278F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244A0A-FB58-FA4F-AF57-E5FAD2DF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9EFD85-0155-C444-8BA0-2B0EF69E1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59A9C-8A3A-CE4C-801D-B92EF7883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35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5EE671-E7FD-6442-BA28-CD2227BD1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5870BE-4C57-D949-8831-6E1C5544C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6A950-C567-7349-AD2A-C227EDDC52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95091-5008-174E-8C41-6D195D3DFE51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0B8DA-5B77-EC42-A76E-488EC8CFB6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A5B49-8C03-F841-AECC-A304B17D14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8FA92-554F-084C-AA1E-D42E029F1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5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SCF0007">
            <a:extLst>
              <a:ext uri="{FF2B5EF4-FFF2-40B4-BE49-F238E27FC236}">
                <a16:creationId xmlns:a16="http://schemas.microsoft.com/office/drawing/2014/main" id="{C6D6B577-6BE7-574F-8501-F68DBE0ABF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9" t="5000" b="12708"/>
          <a:stretch/>
        </p:blipFill>
        <p:spPr bwMode="auto">
          <a:xfrm>
            <a:off x="814145" y="121443"/>
            <a:ext cx="10563710" cy="661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6449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FD2541E-1EB3-FC45-9FD7-2BF2A5716E0E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7591" y="70337"/>
            <a:ext cx="8516817" cy="678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3245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DXTMPPPT01.emf">
            <a:extLst>
              <a:ext uri="{FF2B5EF4-FFF2-40B4-BE49-F238E27FC236}">
                <a16:creationId xmlns:a16="http://schemas.microsoft.com/office/drawing/2014/main" id="{FE0711AC-2A40-064B-AC02-D72A3EBE9B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083"/>
          <a:stretch/>
        </p:blipFill>
        <p:spPr bwMode="auto">
          <a:xfrm>
            <a:off x="0" y="717946"/>
            <a:ext cx="12381790" cy="5422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075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2DC93D-DBE4-7D41-9DDC-DAE9526387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31"/>
          <a:stretch/>
        </p:blipFill>
        <p:spPr>
          <a:xfrm>
            <a:off x="20" y="-1"/>
            <a:ext cx="7998205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C822A4-A111-E348-9535-7192B3A613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66" r="11399"/>
          <a:stretch/>
        </p:blipFill>
        <p:spPr>
          <a:xfrm>
            <a:off x="7998225" y="-1"/>
            <a:ext cx="419377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074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Liu, Xin</dc:creator>
  <cp:lastModifiedBy>Liu, Xin</cp:lastModifiedBy>
  <cp:revision>1</cp:revision>
  <dcterms:created xsi:type="dcterms:W3CDTF">2023-11-07T04:02:19Z</dcterms:created>
  <dcterms:modified xsi:type="dcterms:W3CDTF">2023-11-07T04:32:40Z</dcterms:modified>
</cp:coreProperties>
</file>